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sldIdLst>
    <p:sldId id="256" r:id="rId2"/>
    <p:sldId id="259" r:id="rId3"/>
    <p:sldId id="257" r:id="rId4"/>
    <p:sldId id="258" r:id="rId5"/>
    <p:sldId id="262" r:id="rId6"/>
    <p:sldId id="263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B2E400-0B88-2745-B601-0D72A0723967}" v="1091" dt="2025-03-03T21:33:05.4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09"/>
  </p:normalViewPr>
  <p:slideViewPr>
    <p:cSldViewPr snapToGrid="0">
      <p:cViewPr varScale="1">
        <p:scale>
          <a:sx n="104" d="100"/>
          <a:sy n="104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1A759-BFF8-4B5B-9ECE-D93AC303B331}" type="datetime1">
              <a:rPr lang="en-US" smtClean="0"/>
              <a:t>3/4/25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211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DF398-5DA3-4937-BE3F-7CA1B9158252}" type="datetime1">
              <a:rPr lang="en-US" smtClean="0"/>
              <a:t>3/4/25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24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91ED9-F929-4A92-90F9-3C9C84ABBE83}" type="datetime1">
              <a:rPr lang="en-US" smtClean="0"/>
              <a:t>3/4/25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420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AB316-A2E6-49F2-825C-64AA951E4184}" type="datetime1">
              <a:rPr lang="en-US" smtClean="0"/>
              <a:t>3/4/25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68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9748B-ADD6-4C5A-8C2A-A39721276E74}" type="datetime1">
              <a:rPr lang="en-US" smtClean="0"/>
              <a:t>3/4/25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212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1FB0F-3C5C-4949-B933-9C7E511ED094}" type="datetime1">
              <a:rPr lang="en-US" smtClean="0"/>
              <a:t>3/4/25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273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C2F01D58-E949-4BCB-829A-BBF80E38D59C}" type="datetime1">
              <a:rPr lang="en-US" smtClean="0"/>
              <a:t>3/4/25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525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0A846-0DA4-4D92-9BF1-DE8C52C1F4DF}" type="datetime1">
              <a:rPr lang="en-US" smtClean="0"/>
              <a:t>3/4/25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477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12331-4A9C-472F-A7FA-968157338839}" type="datetime1">
              <a:rPr lang="en-US" smtClean="0"/>
              <a:t>3/4/25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796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97F3D-ED52-43FD-A26D-318B71534485}" type="datetime1">
              <a:rPr lang="en-US" smtClean="0"/>
              <a:t>3/4/25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411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91FA4-6264-4BB8-B3B5-77711EED2D82}" type="datetime1">
              <a:rPr lang="en-US" smtClean="0"/>
              <a:t>3/4/25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546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7F6A1D9-D323-4F4E-8655-25E2D32CE742}" type="datetime1">
              <a:rPr lang="en-US" smtClean="0"/>
              <a:t>3/4/25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8F8250-7A81-4A19-87AD-FFB2CE4E39A5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9F38FC-2DEA-2647-C409-EF75720C1017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745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8" r:id="rId6"/>
    <p:sldLayoutId id="2147483693" r:id="rId7"/>
    <p:sldLayoutId id="2147483694" r:id="rId8"/>
    <p:sldLayoutId id="2147483695" r:id="rId9"/>
    <p:sldLayoutId id="2147483697" r:id="rId10"/>
    <p:sldLayoutId id="2147483696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80B98925-0550-1AFB-C1DC-02792400F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C4BCE50B-291A-0843-C25D-A6C6FD1CD3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9639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0DBFCB27-760B-5FF3-72F5-581461CE1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999" cy="1280160"/>
          </a:xfrm>
          <a:prstGeom prst="rect">
            <a:avLst/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3BF5F7-7F2C-B058-521B-8820931E8F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039" y="175146"/>
            <a:ext cx="8196432" cy="960120"/>
          </a:xfrm>
        </p:spPr>
        <p:txBody>
          <a:bodyPr anchor="ctr">
            <a:normAutofit/>
          </a:bodyPr>
          <a:lstStyle/>
          <a:p>
            <a:r>
              <a:rPr lang="en-US" sz="4400"/>
              <a:t>Group Midterm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C5E966-1273-EF83-0ED0-CF58DAFFA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97152" y="175146"/>
            <a:ext cx="3402123" cy="960120"/>
          </a:xfrm>
        </p:spPr>
        <p:txBody>
          <a:bodyPr anchor="ctr">
            <a:normAutofit/>
          </a:bodyPr>
          <a:lstStyle/>
          <a:p>
            <a:pPr algn="r"/>
            <a:r>
              <a:rPr lang="en-US" sz="1900"/>
              <a:t>-Whole class</a:t>
            </a:r>
          </a:p>
        </p:txBody>
      </p:sp>
    </p:spTree>
    <p:extLst>
      <p:ext uri="{BB962C8B-B14F-4D97-AF65-F5344CB8AC3E}">
        <p14:creationId xmlns:p14="http://schemas.microsoft.com/office/powerpoint/2010/main" val="35213726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4C0330F-1D4F-4552-B799-615DD237B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42AD04-83D7-1452-FDED-0209E876F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6300216" cy="1463040"/>
          </a:xfrm>
        </p:spPr>
        <p:txBody>
          <a:bodyPr>
            <a:normAutofit/>
          </a:bodyPr>
          <a:lstStyle/>
          <a:p>
            <a:pPr algn="ctr"/>
            <a:r>
              <a:rPr lang="en-US" sz="4400"/>
              <a:t>Html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88A81DC-A79C-30D3-4FCA-E2185EF8A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69" y="2578608"/>
            <a:ext cx="6281928" cy="376732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/>
              <a:t>What is showed here is the output and the code of a container for page6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628192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computer screen shot of a program code&#10;&#10;AI-generated content may be incorrect.">
            <a:extLst>
              <a:ext uri="{FF2B5EF4-FFF2-40B4-BE49-F238E27FC236}">
                <a16:creationId xmlns:a16="http://schemas.microsoft.com/office/drawing/2014/main" id="{8C4FE329-5918-C23E-08D9-BCBE50B36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3817" y="4650822"/>
            <a:ext cx="4014216" cy="1685970"/>
          </a:xfrm>
          <a:prstGeom prst="rect">
            <a:avLst/>
          </a:prstGeom>
        </p:spPr>
      </p:pic>
      <p:pic>
        <p:nvPicPr>
          <p:cNvPr id="8" name="Picture 7" descr="A blue and white box with white text&#10;&#10;AI-generated content may be incorrect.">
            <a:extLst>
              <a:ext uri="{FF2B5EF4-FFF2-40B4-BE49-F238E27FC236}">
                <a16:creationId xmlns:a16="http://schemas.microsoft.com/office/drawing/2014/main" id="{D99365BC-4C0F-BF1F-6552-7CD38D8465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3817" y="2115008"/>
            <a:ext cx="4014216" cy="12042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6DDE9D-FD4E-9691-1FF0-373A161D61D3}"/>
              </a:ext>
            </a:extLst>
          </p:cNvPr>
          <p:cNvSpPr txBox="1"/>
          <p:nvPr/>
        </p:nvSpPr>
        <p:spPr>
          <a:xfrm>
            <a:off x="2496065" y="148281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207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EE42DCE-4A4F-44C4-84E5-261B3BEEF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ose-up of a screen&#10;&#10;AI-generated content may be incorrect.">
            <a:extLst>
              <a:ext uri="{FF2B5EF4-FFF2-40B4-BE49-F238E27FC236}">
                <a16:creationId xmlns:a16="http://schemas.microsoft.com/office/drawing/2014/main" id="{DF0669EC-5FA0-4535-D405-D620C5DFDAB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313" r="32167" b="3"/>
          <a:stretch/>
        </p:blipFill>
        <p:spPr>
          <a:xfrm>
            <a:off x="6169531" y="508093"/>
            <a:ext cx="2589356" cy="1931110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6D7230F-B68A-4BD0-4FE7-89DC698DEA9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173" b="5"/>
          <a:stretch/>
        </p:blipFill>
        <p:spPr>
          <a:xfrm>
            <a:off x="9083829" y="508090"/>
            <a:ext cx="2589356" cy="1931110"/>
          </a:xfrm>
          <a:prstGeom prst="rect">
            <a:avLst/>
          </a:prstGeom>
        </p:spPr>
      </p:pic>
      <p:pic>
        <p:nvPicPr>
          <p:cNvPr id="5" name="Content Placeholder 4" descr="A computer screen with white text&#10;&#10;AI-generated content may be incorrect.">
            <a:extLst>
              <a:ext uri="{FF2B5EF4-FFF2-40B4-BE49-F238E27FC236}">
                <a16:creationId xmlns:a16="http://schemas.microsoft.com/office/drawing/2014/main" id="{C844C8C2-65E1-CB26-A261-F7D51E28543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87" r="21313" b="2"/>
          <a:stretch/>
        </p:blipFill>
        <p:spPr>
          <a:xfrm>
            <a:off x="6169508" y="2716568"/>
            <a:ext cx="5513832" cy="36293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14472D-7A20-1C95-E5ED-9066907B6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6160"/>
            <a:ext cx="5021183" cy="1463040"/>
          </a:xfrm>
        </p:spPr>
        <p:txBody>
          <a:bodyPr>
            <a:normAutofit/>
          </a:bodyPr>
          <a:lstStyle/>
          <a:p>
            <a:pPr algn="ctr"/>
            <a:r>
              <a:rPr lang="en-US" sz="4400"/>
              <a:t>CSS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5F02E37-590D-7C34-5A7D-EB8D6AFBF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68" y="2578608"/>
            <a:ext cx="5020056" cy="376732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/>
              <a:t>This is the code for the dropdown color and what happens when it is hovered over for page 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219862E-7186-427C-8292-92687AF4E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542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B8F8250-7A81-4A19-87AD-FFB2CE4E3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99F38FC-2DEA-2647-C409-EF75720C1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8E4F4E-2648-53C8-DB65-DFD339525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978409"/>
            <a:ext cx="4956309" cy="120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err="1"/>
              <a:t>Javascript</a:t>
            </a:r>
            <a:endParaRPr lang="en-US" sz="6000"/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8D9B916-FBDA-BBF9-21DE-5E241E78A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9053" y="488532"/>
            <a:ext cx="5527286" cy="3454554"/>
          </a:xfrm>
          <a:prstGeom prst="rect">
            <a:avLst/>
          </a:prstGeom>
        </p:spPr>
      </p:pic>
      <p:pic>
        <p:nvPicPr>
          <p:cNvPr id="5" name="Content Placeholder 4" descr="A computer screen shot of a program code&#10;&#10;AI-generated content may be incorrect.">
            <a:extLst>
              <a:ext uri="{FF2B5EF4-FFF2-40B4-BE49-F238E27FC236}">
                <a16:creationId xmlns:a16="http://schemas.microsoft.com/office/drawing/2014/main" id="{411BE004-1652-3B41-9946-AEECBB1828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539053" y="3977910"/>
            <a:ext cx="5527286" cy="2058913"/>
          </a:xfrm>
          <a:prstGeom prst="rect">
            <a:avLst/>
          </a:prstGeom>
        </p:spPr>
      </p:pic>
      <p:pic>
        <p:nvPicPr>
          <p:cNvPr id="9" name="Picture 8" descr="A red and blue rectangle&#10;&#10;AI-generated content may be incorrect.">
            <a:extLst>
              <a:ext uri="{FF2B5EF4-FFF2-40B4-BE49-F238E27FC236}">
                <a16:creationId xmlns:a16="http://schemas.microsoft.com/office/drawing/2014/main" id="{57FDEB84-17E3-BE9B-9B8B-14D04DF8DB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372" y="5219032"/>
            <a:ext cx="4956309" cy="817791"/>
          </a:xfrm>
          <a:prstGeom prst="rect">
            <a:avLst/>
          </a:pr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CC11005-BC53-5976-9587-FB0B62EF6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6A2243-6F1D-9989-114D-85804973DBF5}"/>
              </a:ext>
            </a:extLst>
          </p:cNvPr>
          <p:cNvSpPr txBox="1"/>
          <p:nvPr/>
        </p:nvSpPr>
        <p:spPr>
          <a:xfrm>
            <a:off x="666974" y="2185988"/>
            <a:ext cx="43353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This is shows the outcome when home is searched from down below and the side is what happens after. JS is the reason behind it</a:t>
            </a:r>
          </a:p>
        </p:txBody>
      </p:sp>
    </p:spTree>
    <p:extLst>
      <p:ext uri="{BB962C8B-B14F-4D97-AF65-F5344CB8AC3E}">
        <p14:creationId xmlns:p14="http://schemas.microsoft.com/office/powerpoint/2010/main" val="3162613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9EE42DCE-4A4F-44C4-84E5-261B3BEEF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69058F-8C6A-224E-C620-AC2F13735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6160"/>
            <a:ext cx="4982818" cy="1095528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4400"/>
              <a:t>Images</a:t>
            </a:r>
          </a:p>
        </p:txBody>
      </p:sp>
      <p:sp>
        <p:nvSpPr>
          <p:cNvPr id="32" name="Content Placeholder 31">
            <a:extLst>
              <a:ext uri="{FF2B5EF4-FFF2-40B4-BE49-F238E27FC236}">
                <a16:creationId xmlns:a16="http://schemas.microsoft.com/office/drawing/2014/main" id="{5D46F189-9438-EA87-637D-4B0F343618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632107"/>
            <a:ext cx="5578130" cy="371382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/>
              <a:t>Most images used were for the memory game along with some placed for certain pages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0F94F4B-6F7A-4270-95A8-469411C14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1116482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F3183DF6-AC13-9A49-4103-468C7F53D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4794" y="4578212"/>
            <a:ext cx="2512960" cy="1570600"/>
          </a:xfrm>
          <a:prstGeom prst="rect">
            <a:avLst/>
          </a:prstGeom>
        </p:spPr>
      </p:pic>
      <p:pic>
        <p:nvPicPr>
          <p:cNvPr id="11" name="Picture 10" descr="A screenshot of a computer game&#10;&#10;AI-generated content may be incorrect.">
            <a:extLst>
              <a:ext uri="{FF2B5EF4-FFF2-40B4-BE49-F238E27FC236}">
                <a16:creationId xmlns:a16="http://schemas.microsoft.com/office/drawing/2014/main" id="{9814CB1D-4D9D-C6CB-76D9-5BF4140E4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868" y="4578212"/>
            <a:ext cx="2512960" cy="1570600"/>
          </a:xfrm>
          <a:prstGeom prst="rect">
            <a:avLst/>
          </a:prstGeom>
        </p:spPr>
      </p:pic>
      <p:pic>
        <p:nvPicPr>
          <p:cNvPr id="9" name="Picture 8" descr="A cartoon character with red hair and white gloves&#10;&#10;AI-generated content may be incorrect.">
            <a:extLst>
              <a:ext uri="{FF2B5EF4-FFF2-40B4-BE49-F238E27FC236}">
                <a16:creationId xmlns:a16="http://schemas.microsoft.com/office/drawing/2014/main" id="{A9C48209-0453-9766-DA13-A749CD7CEF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4794" y="2633716"/>
            <a:ext cx="1430961" cy="1800458"/>
          </a:xfrm>
          <a:prstGeom prst="rect">
            <a:avLst/>
          </a:prstGeom>
        </p:spPr>
      </p:pic>
      <p:pic>
        <p:nvPicPr>
          <p:cNvPr id="7" name="Picture 6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5957BCCE-B107-17F5-470E-2343588834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4146" y="2632107"/>
            <a:ext cx="1866681" cy="1800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806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4C0330F-1D4F-4552-B799-615DD237B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D245C0-40D9-4B1A-AF97-99CE9AC99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3299545" cy="1361884"/>
          </a:xfrm>
        </p:spPr>
        <p:txBody>
          <a:bodyPr>
            <a:normAutofit/>
          </a:bodyPr>
          <a:lstStyle/>
          <a:p>
            <a:pPr algn="ctr"/>
            <a:r>
              <a:rPr lang="en-US" sz="4400"/>
              <a:t>Audio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1E0CE7E-45E5-8A7B-DD66-44CCD7524B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69" y="2578608"/>
            <a:ext cx="6281928" cy="376732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/>
              <a:t>This is just a small piece of audio that was placed into page 3- orders-receive and </a:t>
            </a:r>
            <a:r>
              <a:rPr lang="en-US" sz="1800" err="1"/>
              <a:t>whatIsDuty</a:t>
            </a:r>
            <a:r>
              <a:rPr lang="en-US" sz="1800"/>
              <a:t> auidos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628192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ack and white square with a musical note&#10;&#10;AI-generated content may be incorrect.">
            <a:extLst>
              <a:ext uri="{FF2B5EF4-FFF2-40B4-BE49-F238E27FC236}">
                <a16:creationId xmlns:a16="http://schemas.microsoft.com/office/drawing/2014/main" id="{590B8E05-A5F6-B7A4-1593-8078509D7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8777" y="3858483"/>
            <a:ext cx="4391194" cy="1207578"/>
          </a:xfrm>
          <a:prstGeom prst="rect">
            <a:avLst/>
          </a:prstGeom>
        </p:spPr>
      </p:pic>
      <p:pic>
        <p:nvPicPr>
          <p:cNvPr id="7" name="Picture 6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40B34D13-7DDB-E778-4658-95F9399047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6883" y="796777"/>
            <a:ext cx="7672600" cy="1361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270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34C0330F-1D4F-4552-B799-615DD237B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5" name="Content Placeholder 4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8D0B19DA-994C-0D31-FF8F-178221FA57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123" r="32844"/>
          <a:stretch/>
        </p:blipFill>
        <p:spPr>
          <a:xfrm>
            <a:off x="5958018" y="508090"/>
            <a:ext cx="5709726" cy="5846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4B77EB-8C56-7175-ABE7-775774215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1" y="976160"/>
            <a:ext cx="4798200" cy="1463040"/>
          </a:xfrm>
        </p:spPr>
        <p:txBody>
          <a:bodyPr>
            <a:normAutofit/>
          </a:bodyPr>
          <a:lstStyle/>
          <a:p>
            <a:r>
              <a:rPr lang="en-US" sz="4400"/>
              <a:t>Errors/</a:t>
            </a:r>
            <a:br>
              <a:rPr lang="en-US" sz="4400"/>
            </a:br>
            <a:r>
              <a:rPr lang="en-US" sz="4400"/>
              <a:t>Complications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B263D98-2444-D88C-4083-8EE75F11D3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71" y="2578608"/>
            <a:ext cx="4672966" cy="376732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/>
              <a:t>D.C-He used AI/ChatGPT to edit and correct errors that presented itself and helped refine the whole thing to make it look more put together. </a:t>
            </a:r>
          </a:p>
          <a:p>
            <a:endParaRPr lang="en-US" sz="180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1" y="508090"/>
            <a:ext cx="4672966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8136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B8F8250-7A81-4A19-87AD-FFB2CE4E3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99F38FC-2DEA-2647-C409-EF75720C1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FF9FFCE1-E057-415B-A971-88EC7E22A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A1B158-794A-B742-B126-379F3DC6B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9" y="971397"/>
            <a:ext cx="3462236" cy="294746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800"/>
              <a:t>Any ChatGPT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54F82-8C05-7B26-697C-5D7AC3F87D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67" y="4482450"/>
            <a:ext cx="3462236" cy="17240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00"/>
              <a:t>To correct errors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00"/>
              <a:t>To get rid of excess/useless code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508090"/>
            <a:ext cx="3465576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7900899-B487-A759-87C5-F43398F56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1704" y="3235420"/>
            <a:ext cx="7293594" cy="2899203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D58401B5-5F1B-4D21-9AC3-AAEC8D3665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1704" y="6300216"/>
            <a:ext cx="7293604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690701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Custom 86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149</Words>
  <Application>Microsoft Macintosh PowerPoint</Application>
  <PresentationFormat>Widescreen</PresentationFormat>
  <Paragraphs>17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Bierstadt</vt:lpstr>
      <vt:lpstr>GestaltVTI</vt:lpstr>
      <vt:lpstr>Group Midterm</vt:lpstr>
      <vt:lpstr>Html</vt:lpstr>
      <vt:lpstr>CSS</vt:lpstr>
      <vt:lpstr>Javascript</vt:lpstr>
      <vt:lpstr>Images</vt:lpstr>
      <vt:lpstr>Audio</vt:lpstr>
      <vt:lpstr>Errors/ Complications </vt:lpstr>
      <vt:lpstr>Any ChatGPT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Salinas, Zamarah J.</dc:creator>
  <cp:lastModifiedBy>Salinas, Zamarah J.</cp:lastModifiedBy>
  <cp:revision>1</cp:revision>
  <dcterms:created xsi:type="dcterms:W3CDTF">2025-02-25T23:23:32Z</dcterms:created>
  <dcterms:modified xsi:type="dcterms:W3CDTF">2025-03-04T22:41:55Z</dcterms:modified>
</cp:coreProperties>
</file>